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98892" y="2852463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566956" y="3305805"/>
            <a:ext cx="309509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Кандидатстването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96088" y="3618589"/>
            <a:ext cx="151776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стартира</a:t>
            </a:r>
            <a:endParaRPr lang="en-GB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65369" y="805515"/>
            <a:ext cx="6331007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Намирането на нови спътници започва оттук</a:t>
            </a:r>
          </a:p>
          <a:p>
            <a:pPr lvl="0"/>
            <a:endParaRPr lang="uk-UA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5F18456F-C334-5A8B-1968-467760EC828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Европейски съюз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E9684D56-A3CA-CF2C-25E5-9A98AD70C18C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ЕВРОПЕЙСКИ СЪЮЗ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CF537EB-616D-EC38-645A-CC59AABCC3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-415" b="21207"/>
          <a:stretch/>
        </p:blipFill>
        <p:spPr>
          <a:xfrm>
            <a:off x="201201" y="4186687"/>
            <a:ext cx="1224789" cy="58136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E5F2CC6-6331-905F-AF09-70533FFDE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128"/>
          <a:stretch/>
        </p:blipFill>
        <p:spPr>
          <a:xfrm>
            <a:off x="191664" y="4741726"/>
            <a:ext cx="1018846" cy="17185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9B1C3D8-8B7D-BECD-A6F7-877C419379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A2F87D9D-E6F5-469F-9D54-5D6B24E2A0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299143" y="3924585"/>
            <a:ext cx="178500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на </a:t>
            </a:r>
            <a:r>
              <a:rPr lang="fr-FR"/>
              <a:t>2</a:t>
            </a:r>
            <a:r>
              <a:rPr lang="uk-UA"/>
              <a:t> април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A075E7-B899-B569-B09A-C91FF56A40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F9A9F6B-D0CA-4880-3C5D-F172E5D417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31252B9-9C35-AF52-59F2-38EB544614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A6DF429-9A7B-0A89-1473-57B89DDD57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82F3E3-3A1F-4D25-9FDB-B76EEEC717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11862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2025-01-16T20:38:41Z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